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jerao Suryavanshi" userId="bd1555814b5d7b31" providerId="LiveId" clId="{5E6E7F0D-4641-4656-82FE-9B1B6F2CB004}"/>
    <pc:docChg chg="custSel addSld delSld modSld">
      <pc:chgData name="Sarjerao Suryavanshi" userId="bd1555814b5d7b31" providerId="LiveId" clId="{5E6E7F0D-4641-4656-82FE-9B1B6F2CB004}" dt="2022-06-07T18:13:56.755" v="782" actId="20577"/>
      <pc:docMkLst>
        <pc:docMk/>
      </pc:docMkLst>
      <pc:sldChg chg="addSp delSp modSp mod">
        <pc:chgData name="Sarjerao Suryavanshi" userId="bd1555814b5d7b31" providerId="LiveId" clId="{5E6E7F0D-4641-4656-82FE-9B1B6F2CB004}" dt="2022-06-07T17:00:25.200" v="628" actId="1440"/>
        <pc:sldMkLst>
          <pc:docMk/>
          <pc:sldMk cId="3921412314" sldId="261"/>
        </pc:sldMkLst>
        <pc:spChg chg="mod">
          <ac:chgData name="Sarjerao Suryavanshi" userId="bd1555814b5d7b31" providerId="LiveId" clId="{5E6E7F0D-4641-4656-82FE-9B1B6F2CB004}" dt="2022-06-07T16:36:24.459" v="621" actId="207"/>
          <ac:spMkLst>
            <pc:docMk/>
            <pc:sldMk cId="3921412314" sldId="261"/>
            <ac:spMk id="3" creationId="{1D8D5147-3E6F-34B0-1D05-D3B75008F626}"/>
          </ac:spMkLst>
        </pc:spChg>
        <pc:grpChg chg="del mod">
          <ac:chgData name="Sarjerao Suryavanshi" userId="bd1555814b5d7b31" providerId="LiveId" clId="{5E6E7F0D-4641-4656-82FE-9B1B6F2CB004}" dt="2022-06-07T16:28:20.281" v="94"/>
          <ac:grpSpMkLst>
            <pc:docMk/>
            <pc:sldMk cId="3921412314" sldId="261"/>
            <ac:grpSpMk id="6" creationId="{673218A3-C602-E908-728B-E708FF7810B9}"/>
          </ac:grpSpMkLst>
        </pc:grpChg>
        <pc:grpChg chg="del mod">
          <ac:chgData name="Sarjerao Suryavanshi" userId="bd1555814b5d7b31" providerId="LiveId" clId="{5E6E7F0D-4641-4656-82FE-9B1B6F2CB004}" dt="2022-06-07T16:28:35.190" v="97"/>
          <ac:grpSpMkLst>
            <pc:docMk/>
            <pc:sldMk cId="3921412314" sldId="261"/>
            <ac:grpSpMk id="8" creationId="{F95911A3-845C-FB87-B2F6-25614D37AC9A}"/>
          </ac:grpSpMkLst>
        </pc:grpChg>
        <pc:grpChg chg="del mod">
          <ac:chgData name="Sarjerao Suryavanshi" userId="bd1555814b5d7b31" providerId="LiveId" clId="{5E6E7F0D-4641-4656-82FE-9B1B6F2CB004}" dt="2022-06-07T16:29:15.001" v="118"/>
          <ac:grpSpMkLst>
            <pc:docMk/>
            <pc:sldMk cId="3921412314" sldId="261"/>
            <ac:grpSpMk id="10" creationId="{357A243E-146B-7907-220B-9BCFB3D4EDE0}"/>
          </ac:grpSpMkLst>
        </pc:grpChg>
        <pc:grpChg chg="del mod">
          <ac:chgData name="Sarjerao Suryavanshi" userId="bd1555814b5d7b31" providerId="LiveId" clId="{5E6E7F0D-4641-4656-82FE-9B1B6F2CB004}" dt="2022-06-07T16:28:42.813" v="102"/>
          <ac:grpSpMkLst>
            <pc:docMk/>
            <pc:sldMk cId="3921412314" sldId="261"/>
            <ac:grpSpMk id="13" creationId="{2AD7509E-8856-58D0-5742-588106D2BAC7}"/>
          </ac:grpSpMkLst>
        </pc:grpChg>
        <pc:grpChg chg="del mod">
          <ac:chgData name="Sarjerao Suryavanshi" userId="bd1555814b5d7b31" providerId="LiveId" clId="{5E6E7F0D-4641-4656-82FE-9B1B6F2CB004}" dt="2022-06-07T16:29:10.106" v="114"/>
          <ac:grpSpMkLst>
            <pc:docMk/>
            <pc:sldMk cId="3921412314" sldId="261"/>
            <ac:grpSpMk id="15" creationId="{60A7B9B7-DBA7-1B68-43D4-ED0CD7407827}"/>
          </ac:grpSpMkLst>
        </pc:grpChg>
        <pc:grpChg chg="del mod">
          <ac:chgData name="Sarjerao Suryavanshi" userId="bd1555814b5d7b31" providerId="LiveId" clId="{5E6E7F0D-4641-4656-82FE-9B1B6F2CB004}" dt="2022-06-07T16:28:50.843" v="107"/>
          <ac:grpSpMkLst>
            <pc:docMk/>
            <pc:sldMk cId="3921412314" sldId="261"/>
            <ac:grpSpMk id="18" creationId="{93AE93E4-414E-D9EA-F264-7B2EB1410797}"/>
          </ac:grpSpMkLst>
        </pc:grpChg>
        <pc:grpChg chg="mod">
          <ac:chgData name="Sarjerao Suryavanshi" userId="bd1555814b5d7b31" providerId="LiveId" clId="{5E6E7F0D-4641-4656-82FE-9B1B6F2CB004}" dt="2022-06-07T16:28:50.843" v="107"/>
          <ac:grpSpMkLst>
            <pc:docMk/>
            <pc:sldMk cId="3921412314" sldId="261"/>
            <ac:grpSpMk id="20" creationId="{50A2935A-FEA2-C1E8-FAA9-B6FC9C615D96}"/>
          </ac:grpSpMkLst>
        </pc:grpChg>
        <pc:grpChg chg="mod">
          <ac:chgData name="Sarjerao Suryavanshi" userId="bd1555814b5d7b31" providerId="LiveId" clId="{5E6E7F0D-4641-4656-82FE-9B1B6F2CB004}" dt="2022-06-07T16:29:01.942" v="111"/>
          <ac:grpSpMkLst>
            <pc:docMk/>
            <pc:sldMk cId="3921412314" sldId="261"/>
            <ac:grpSpMk id="24" creationId="{C47A2203-90C0-ED00-63D7-3CA76A46BF2E}"/>
          </ac:grpSpMkLst>
        </pc:grpChg>
        <pc:grpChg chg="mod">
          <ac:chgData name="Sarjerao Suryavanshi" userId="bd1555814b5d7b31" providerId="LiveId" clId="{5E6E7F0D-4641-4656-82FE-9B1B6F2CB004}" dt="2022-06-07T16:29:24.858" v="123"/>
          <ac:grpSpMkLst>
            <pc:docMk/>
            <pc:sldMk cId="3921412314" sldId="261"/>
            <ac:grpSpMk id="30" creationId="{C07BBEC2-27AA-2C3B-5D2B-87312E7ED78F}"/>
          </ac:grpSpMkLst>
        </pc:grpChg>
        <pc:grpChg chg="del mod">
          <ac:chgData name="Sarjerao Suryavanshi" userId="bd1555814b5d7b31" providerId="LiveId" clId="{5E6E7F0D-4641-4656-82FE-9B1B6F2CB004}" dt="2022-06-07T16:29:41.814" v="136"/>
          <ac:grpSpMkLst>
            <pc:docMk/>
            <pc:sldMk cId="3921412314" sldId="261"/>
            <ac:grpSpMk id="34" creationId="{6784053F-208C-2638-6C33-307F6AF13D13}"/>
          </ac:grpSpMkLst>
        </pc:grpChg>
        <pc:grpChg chg="mod">
          <ac:chgData name="Sarjerao Suryavanshi" userId="bd1555814b5d7b31" providerId="LiveId" clId="{5E6E7F0D-4641-4656-82FE-9B1B6F2CB004}" dt="2022-06-07T16:29:53.348" v="141"/>
          <ac:grpSpMkLst>
            <pc:docMk/>
            <pc:sldMk cId="3921412314" sldId="261"/>
            <ac:grpSpMk id="45" creationId="{5E8C7102-EBE9-E500-3135-78C5CF3D22E4}"/>
          </ac:grpSpMkLst>
        </pc:grpChg>
        <pc:grpChg chg="mod">
          <ac:chgData name="Sarjerao Suryavanshi" userId="bd1555814b5d7b31" providerId="LiveId" clId="{5E6E7F0D-4641-4656-82FE-9B1B6F2CB004}" dt="2022-06-07T16:30:02.669" v="145"/>
          <ac:grpSpMkLst>
            <pc:docMk/>
            <pc:sldMk cId="3921412314" sldId="261"/>
            <ac:grpSpMk id="49" creationId="{4D3A27BC-C40E-CDDA-82C4-831632B90B22}"/>
          </ac:grpSpMkLst>
        </pc:grpChg>
        <pc:grpChg chg="mod">
          <ac:chgData name="Sarjerao Suryavanshi" userId="bd1555814b5d7b31" providerId="LiveId" clId="{5E6E7F0D-4641-4656-82FE-9B1B6F2CB004}" dt="2022-06-07T16:30:13.444" v="149"/>
          <ac:grpSpMkLst>
            <pc:docMk/>
            <pc:sldMk cId="3921412314" sldId="261"/>
            <ac:grpSpMk id="53" creationId="{8CE1544E-F4D2-E658-8DA0-3518545FA1A8}"/>
          </ac:grpSpMkLst>
        </pc:grpChg>
        <pc:grpChg chg="del mod">
          <ac:chgData name="Sarjerao Suryavanshi" userId="bd1555814b5d7b31" providerId="LiveId" clId="{5E6E7F0D-4641-4656-82FE-9B1B6F2CB004}" dt="2022-06-07T16:30:19.866" v="154"/>
          <ac:grpSpMkLst>
            <pc:docMk/>
            <pc:sldMk cId="3921412314" sldId="261"/>
            <ac:grpSpMk id="56" creationId="{07C7EFDA-149C-5CE3-9777-7001941BC199}"/>
          </ac:grpSpMkLst>
        </pc:grpChg>
        <pc:grpChg chg="mod">
          <ac:chgData name="Sarjerao Suryavanshi" userId="bd1555814b5d7b31" providerId="LiveId" clId="{5E6E7F0D-4641-4656-82FE-9B1B6F2CB004}" dt="2022-06-07T16:56:13" v="622" actId="1076"/>
          <ac:grpSpMkLst>
            <pc:docMk/>
            <pc:sldMk cId="3921412314" sldId="261"/>
            <ac:grpSpMk id="58" creationId="{41CC7AC8-2EBF-DC62-460B-10C37DF38E39}"/>
          </ac:grpSpMkLst>
        </pc:grpChg>
        <pc:picChg chg="add mod">
          <ac:chgData name="Sarjerao Suryavanshi" userId="bd1555814b5d7b31" providerId="LiveId" clId="{5E6E7F0D-4641-4656-82FE-9B1B6F2CB004}" dt="2022-06-07T17:00:25.200" v="628" actId="1440"/>
          <ac:picMkLst>
            <pc:docMk/>
            <pc:sldMk cId="3921412314" sldId="261"/>
            <ac:picMk id="62" creationId="{10B6E600-D702-8877-A8A5-464D551A0237}"/>
          </ac:picMkLst>
        </pc:picChg>
        <pc:inkChg chg="add del mod">
          <ac:chgData name="Sarjerao Suryavanshi" userId="bd1555814b5d7b31" providerId="LiveId" clId="{5E6E7F0D-4641-4656-82FE-9B1B6F2CB004}" dt="2022-06-07T16:28:25.890" v="95"/>
          <ac:inkMkLst>
            <pc:docMk/>
            <pc:sldMk cId="3921412314" sldId="261"/>
            <ac:inkMk id="4" creationId="{F3CED4DC-C652-0F88-7986-A05F9F143DE6}"/>
          </ac:inkMkLst>
        </pc:inkChg>
        <pc:inkChg chg="add del mod">
          <ac:chgData name="Sarjerao Suryavanshi" userId="bd1555814b5d7b31" providerId="LiveId" clId="{5E6E7F0D-4641-4656-82FE-9B1B6F2CB004}" dt="2022-06-07T16:29:15.001" v="119"/>
          <ac:inkMkLst>
            <pc:docMk/>
            <pc:sldMk cId="3921412314" sldId="261"/>
            <ac:inkMk id="5" creationId="{031EB393-EB49-F859-8A6E-FA1F1FA7725D}"/>
          </ac:inkMkLst>
        </pc:inkChg>
        <pc:inkChg chg="add del mod">
          <ac:chgData name="Sarjerao Suryavanshi" userId="bd1555814b5d7b31" providerId="LiveId" clId="{5E6E7F0D-4641-4656-82FE-9B1B6F2CB004}" dt="2022-06-07T16:29:15.001" v="118"/>
          <ac:inkMkLst>
            <pc:docMk/>
            <pc:sldMk cId="3921412314" sldId="261"/>
            <ac:inkMk id="7" creationId="{EF7E85D5-89B5-B98E-0345-B9166A9F2133}"/>
          </ac:inkMkLst>
        </pc:inkChg>
        <pc:inkChg chg="add del mod">
          <ac:chgData name="Sarjerao Suryavanshi" userId="bd1555814b5d7b31" providerId="LiveId" clId="{5E6E7F0D-4641-4656-82FE-9B1B6F2CB004}" dt="2022-06-07T16:29:15.001" v="117"/>
          <ac:inkMkLst>
            <pc:docMk/>
            <pc:sldMk cId="3921412314" sldId="261"/>
            <ac:inkMk id="9" creationId="{BBC5BDFD-84D1-1F8A-7D2F-879A904E5745}"/>
          </ac:inkMkLst>
        </pc:inkChg>
        <pc:inkChg chg="add del mod">
          <ac:chgData name="Sarjerao Suryavanshi" userId="bd1555814b5d7b31" providerId="LiveId" clId="{5E6E7F0D-4641-4656-82FE-9B1B6F2CB004}" dt="2022-06-07T16:29:06.495" v="112"/>
          <ac:inkMkLst>
            <pc:docMk/>
            <pc:sldMk cId="3921412314" sldId="261"/>
            <ac:inkMk id="11" creationId="{7B16A94A-C14E-7B9C-1B5C-EEF408FC1908}"/>
          </ac:inkMkLst>
        </pc:inkChg>
        <pc:inkChg chg="add del mod">
          <ac:chgData name="Sarjerao Suryavanshi" userId="bd1555814b5d7b31" providerId="LiveId" clId="{5E6E7F0D-4641-4656-82FE-9B1B6F2CB004}" dt="2022-06-07T16:29:10.106" v="114"/>
          <ac:inkMkLst>
            <pc:docMk/>
            <pc:sldMk cId="3921412314" sldId="261"/>
            <ac:inkMk id="12" creationId="{858D7452-0BCC-E4B5-26A3-1DA59298E8A2}"/>
          </ac:inkMkLst>
        </pc:inkChg>
        <pc:inkChg chg="add del mod">
          <ac:chgData name="Sarjerao Suryavanshi" userId="bd1555814b5d7b31" providerId="LiveId" clId="{5E6E7F0D-4641-4656-82FE-9B1B6F2CB004}" dt="2022-06-07T16:29:10.106" v="113"/>
          <ac:inkMkLst>
            <pc:docMk/>
            <pc:sldMk cId="3921412314" sldId="261"/>
            <ac:inkMk id="14" creationId="{529B1553-A2A6-864F-9A67-CD4C049A82EA}"/>
          </ac:inkMkLst>
        </pc:inkChg>
        <pc:inkChg chg="add mod">
          <ac:chgData name="Sarjerao Suryavanshi" userId="bd1555814b5d7b31" providerId="LiveId" clId="{5E6E7F0D-4641-4656-82FE-9B1B6F2CB004}" dt="2022-06-07T16:28:50.843" v="107"/>
          <ac:inkMkLst>
            <pc:docMk/>
            <pc:sldMk cId="3921412314" sldId="261"/>
            <ac:inkMk id="16" creationId="{B00F2848-EC84-AFC2-0AC6-55798558CFE8}"/>
          </ac:inkMkLst>
        </pc:inkChg>
        <pc:inkChg chg="add mod">
          <ac:chgData name="Sarjerao Suryavanshi" userId="bd1555814b5d7b31" providerId="LiveId" clId="{5E6E7F0D-4641-4656-82FE-9B1B6F2CB004}" dt="2022-06-07T16:28:50.843" v="107"/>
          <ac:inkMkLst>
            <pc:docMk/>
            <pc:sldMk cId="3921412314" sldId="261"/>
            <ac:inkMk id="17" creationId="{82A1F7B8-EEF5-6127-E8D1-AE026ADD6563}"/>
          </ac:inkMkLst>
        </pc:inkChg>
        <pc:inkChg chg="add mod">
          <ac:chgData name="Sarjerao Suryavanshi" userId="bd1555814b5d7b31" providerId="LiveId" clId="{5E6E7F0D-4641-4656-82FE-9B1B6F2CB004}" dt="2022-06-07T16:28:50.843" v="107"/>
          <ac:inkMkLst>
            <pc:docMk/>
            <pc:sldMk cId="3921412314" sldId="261"/>
            <ac:inkMk id="19" creationId="{A99DB5AC-C606-62E2-7BD1-B28498C0BE1D}"/>
          </ac:inkMkLst>
        </pc:inkChg>
        <pc:inkChg chg="add mod">
          <ac:chgData name="Sarjerao Suryavanshi" userId="bd1555814b5d7b31" providerId="LiveId" clId="{5E6E7F0D-4641-4656-82FE-9B1B6F2CB004}" dt="2022-06-07T16:34:39.029" v="412" actId="14100"/>
          <ac:inkMkLst>
            <pc:docMk/>
            <pc:sldMk cId="3921412314" sldId="261"/>
            <ac:inkMk id="21" creationId="{843ADCF9-4165-BB16-F43E-E8ECBF023124}"/>
          </ac:inkMkLst>
        </pc:inkChg>
        <pc:inkChg chg="add mod">
          <ac:chgData name="Sarjerao Suryavanshi" userId="bd1555814b5d7b31" providerId="LiveId" clId="{5E6E7F0D-4641-4656-82FE-9B1B6F2CB004}" dt="2022-06-07T16:29:01.942" v="111"/>
          <ac:inkMkLst>
            <pc:docMk/>
            <pc:sldMk cId="3921412314" sldId="261"/>
            <ac:inkMk id="22" creationId="{5E058BDB-0969-2D15-D431-BC65C881A802}"/>
          </ac:inkMkLst>
        </pc:inkChg>
        <pc:inkChg chg="add mod">
          <ac:chgData name="Sarjerao Suryavanshi" userId="bd1555814b5d7b31" providerId="LiveId" clId="{5E6E7F0D-4641-4656-82FE-9B1B6F2CB004}" dt="2022-06-07T16:29:01.942" v="111"/>
          <ac:inkMkLst>
            <pc:docMk/>
            <pc:sldMk cId="3921412314" sldId="261"/>
            <ac:inkMk id="23" creationId="{CA2C9534-2924-A639-7B8F-0F7A0579B925}"/>
          </ac:inkMkLst>
        </pc:inkChg>
        <pc:inkChg chg="add del mod">
          <ac:chgData name="Sarjerao Suryavanshi" userId="bd1555814b5d7b31" providerId="LiveId" clId="{5E6E7F0D-4641-4656-82FE-9B1B6F2CB004}" dt="2022-06-07T16:29:10.107" v="115"/>
          <ac:inkMkLst>
            <pc:docMk/>
            <pc:sldMk cId="3921412314" sldId="261"/>
            <ac:inkMk id="25" creationId="{C6F8AE8F-1C11-EBB9-0137-7EC9F809EE0A}"/>
          </ac:inkMkLst>
        </pc:inkChg>
        <pc:inkChg chg="add del">
          <ac:chgData name="Sarjerao Suryavanshi" userId="bd1555814b5d7b31" providerId="LiveId" clId="{5E6E7F0D-4641-4656-82FE-9B1B6F2CB004}" dt="2022-06-07T16:29:15.001" v="116"/>
          <ac:inkMkLst>
            <pc:docMk/>
            <pc:sldMk cId="3921412314" sldId="261"/>
            <ac:inkMk id="26" creationId="{485FFE63-CD04-267C-117C-B923A65DE3BE}"/>
          </ac:inkMkLst>
        </pc:inkChg>
        <pc:inkChg chg="add mod">
          <ac:chgData name="Sarjerao Suryavanshi" userId="bd1555814b5d7b31" providerId="LiveId" clId="{5E6E7F0D-4641-4656-82FE-9B1B6F2CB004}" dt="2022-06-07T16:29:24.858" v="123"/>
          <ac:inkMkLst>
            <pc:docMk/>
            <pc:sldMk cId="3921412314" sldId="261"/>
            <ac:inkMk id="27" creationId="{F21D41D1-587E-C625-CA9E-77B178244798}"/>
          </ac:inkMkLst>
        </pc:inkChg>
        <pc:inkChg chg="add mod">
          <ac:chgData name="Sarjerao Suryavanshi" userId="bd1555814b5d7b31" providerId="LiveId" clId="{5E6E7F0D-4641-4656-82FE-9B1B6F2CB004}" dt="2022-06-07T16:29:24.858" v="123"/>
          <ac:inkMkLst>
            <pc:docMk/>
            <pc:sldMk cId="3921412314" sldId="261"/>
            <ac:inkMk id="28" creationId="{9ADAEBF7-A428-A997-67D9-6646A634331A}"/>
          </ac:inkMkLst>
        </pc:inkChg>
        <pc:inkChg chg="add mod">
          <ac:chgData name="Sarjerao Suryavanshi" userId="bd1555814b5d7b31" providerId="LiveId" clId="{5E6E7F0D-4641-4656-82FE-9B1B6F2CB004}" dt="2022-06-07T16:29:24.858" v="123"/>
          <ac:inkMkLst>
            <pc:docMk/>
            <pc:sldMk cId="3921412314" sldId="261"/>
            <ac:inkMk id="29" creationId="{8198FA5F-A3F1-5452-41AD-5ACCB1BF633B}"/>
          </ac:inkMkLst>
        </pc:inkChg>
        <pc:inkChg chg="add del mod">
          <ac:chgData name="Sarjerao Suryavanshi" userId="bd1555814b5d7b31" providerId="LiveId" clId="{5E6E7F0D-4641-4656-82FE-9B1B6F2CB004}" dt="2022-06-07T16:29:34.618" v="129"/>
          <ac:inkMkLst>
            <pc:docMk/>
            <pc:sldMk cId="3921412314" sldId="261"/>
            <ac:inkMk id="31" creationId="{09FD309C-D788-C2DA-302D-CDA013F005CE}"/>
          </ac:inkMkLst>
        </pc:inkChg>
        <pc:inkChg chg="add del mod">
          <ac:chgData name="Sarjerao Suryavanshi" userId="bd1555814b5d7b31" providerId="LiveId" clId="{5E6E7F0D-4641-4656-82FE-9B1B6F2CB004}" dt="2022-06-07T16:29:39.896" v="132"/>
          <ac:inkMkLst>
            <pc:docMk/>
            <pc:sldMk cId="3921412314" sldId="261"/>
            <ac:inkMk id="32" creationId="{90BC128C-D6D9-FEDA-204C-0145E871BC61}"/>
          </ac:inkMkLst>
        </pc:inkChg>
        <pc:inkChg chg="add del mod">
          <ac:chgData name="Sarjerao Suryavanshi" userId="bd1555814b5d7b31" providerId="LiveId" clId="{5E6E7F0D-4641-4656-82FE-9B1B6F2CB004}" dt="2022-06-07T16:29:34.618" v="128"/>
          <ac:inkMkLst>
            <pc:docMk/>
            <pc:sldMk cId="3921412314" sldId="261"/>
            <ac:inkMk id="33" creationId="{9B0A9063-0313-556D-B663-9C26E09C1180}"/>
          </ac:inkMkLst>
        </pc:inkChg>
        <pc:inkChg chg="add del mod">
          <ac:chgData name="Sarjerao Suryavanshi" userId="bd1555814b5d7b31" providerId="LiveId" clId="{5E6E7F0D-4641-4656-82FE-9B1B6F2CB004}" dt="2022-06-07T16:29:41.814" v="136"/>
          <ac:inkMkLst>
            <pc:docMk/>
            <pc:sldMk cId="3921412314" sldId="261"/>
            <ac:inkMk id="35" creationId="{A52D9821-E822-794B-57E7-C8071D120056}"/>
          </ac:inkMkLst>
        </pc:inkChg>
        <pc:inkChg chg="add del mod">
          <ac:chgData name="Sarjerao Suryavanshi" userId="bd1555814b5d7b31" providerId="LiveId" clId="{5E6E7F0D-4641-4656-82FE-9B1B6F2CB004}" dt="2022-06-07T16:29:38.538" v="130"/>
          <ac:inkMkLst>
            <pc:docMk/>
            <pc:sldMk cId="3921412314" sldId="261"/>
            <ac:inkMk id="36" creationId="{711A6E27-1667-87DC-870B-539C1B4B2CCA}"/>
          </ac:inkMkLst>
        </pc:inkChg>
        <pc:inkChg chg="add del mod">
          <ac:chgData name="Sarjerao Suryavanshi" userId="bd1555814b5d7b31" providerId="LiveId" clId="{5E6E7F0D-4641-4656-82FE-9B1B6F2CB004}" dt="2022-06-07T16:29:39.176" v="131"/>
          <ac:inkMkLst>
            <pc:docMk/>
            <pc:sldMk cId="3921412314" sldId="261"/>
            <ac:inkMk id="37" creationId="{0F7BCB1B-DB28-6BE2-1393-F029898E1489}"/>
          </ac:inkMkLst>
        </pc:inkChg>
        <pc:inkChg chg="add del mod">
          <ac:chgData name="Sarjerao Suryavanshi" userId="bd1555814b5d7b31" providerId="LiveId" clId="{5E6E7F0D-4641-4656-82FE-9B1B6F2CB004}" dt="2022-06-07T16:29:39.896" v="133"/>
          <ac:inkMkLst>
            <pc:docMk/>
            <pc:sldMk cId="3921412314" sldId="261"/>
            <ac:inkMk id="38" creationId="{3EACB8DC-3291-1AD3-C133-08A654FDFF88}"/>
          </ac:inkMkLst>
        </pc:inkChg>
        <pc:inkChg chg="add del mod">
          <ac:chgData name="Sarjerao Suryavanshi" userId="bd1555814b5d7b31" providerId="LiveId" clId="{5E6E7F0D-4641-4656-82FE-9B1B6F2CB004}" dt="2022-06-07T16:29:40.240" v="134"/>
          <ac:inkMkLst>
            <pc:docMk/>
            <pc:sldMk cId="3921412314" sldId="261"/>
            <ac:inkMk id="39" creationId="{5E4201C1-4772-C023-38E4-CA5C70638DDB}"/>
          </ac:inkMkLst>
        </pc:inkChg>
        <pc:inkChg chg="add del mod">
          <ac:chgData name="Sarjerao Suryavanshi" userId="bd1555814b5d7b31" providerId="LiveId" clId="{5E6E7F0D-4641-4656-82FE-9B1B6F2CB004}" dt="2022-06-07T16:29:40.240" v="135"/>
          <ac:inkMkLst>
            <pc:docMk/>
            <pc:sldMk cId="3921412314" sldId="261"/>
            <ac:inkMk id="40" creationId="{8404D8F4-7BE0-9706-A738-AD47E5331CFC}"/>
          </ac:inkMkLst>
        </pc:inkChg>
        <pc:inkChg chg="add del mod">
          <ac:chgData name="Sarjerao Suryavanshi" userId="bd1555814b5d7b31" providerId="LiveId" clId="{5E6E7F0D-4641-4656-82FE-9B1B6F2CB004}" dt="2022-06-07T16:29:41.815" v="137"/>
          <ac:inkMkLst>
            <pc:docMk/>
            <pc:sldMk cId="3921412314" sldId="261"/>
            <ac:inkMk id="41" creationId="{B78B120B-209D-E1F2-3E1A-C7D237E9EAFE}"/>
          </ac:inkMkLst>
        </pc:inkChg>
        <pc:inkChg chg="add mod">
          <ac:chgData name="Sarjerao Suryavanshi" userId="bd1555814b5d7b31" providerId="LiveId" clId="{5E6E7F0D-4641-4656-82FE-9B1B6F2CB004}" dt="2022-06-07T16:29:53.348" v="141"/>
          <ac:inkMkLst>
            <pc:docMk/>
            <pc:sldMk cId="3921412314" sldId="261"/>
            <ac:inkMk id="42" creationId="{2977A185-A8BC-2A4E-41C2-2AC7D5B0F06B}"/>
          </ac:inkMkLst>
        </pc:inkChg>
        <pc:inkChg chg="add mod">
          <ac:chgData name="Sarjerao Suryavanshi" userId="bd1555814b5d7b31" providerId="LiveId" clId="{5E6E7F0D-4641-4656-82FE-9B1B6F2CB004}" dt="2022-06-07T16:29:53.348" v="141"/>
          <ac:inkMkLst>
            <pc:docMk/>
            <pc:sldMk cId="3921412314" sldId="261"/>
            <ac:inkMk id="43" creationId="{03EC9B65-531F-726B-D996-AE212D6E57D3}"/>
          </ac:inkMkLst>
        </pc:inkChg>
        <pc:inkChg chg="add mod">
          <ac:chgData name="Sarjerao Suryavanshi" userId="bd1555814b5d7b31" providerId="LiveId" clId="{5E6E7F0D-4641-4656-82FE-9B1B6F2CB004}" dt="2022-06-07T16:29:53.348" v="141"/>
          <ac:inkMkLst>
            <pc:docMk/>
            <pc:sldMk cId="3921412314" sldId="261"/>
            <ac:inkMk id="44" creationId="{C713110A-983C-1584-7E15-70C141B0DF68}"/>
          </ac:inkMkLst>
        </pc:inkChg>
        <pc:inkChg chg="add mod">
          <ac:chgData name="Sarjerao Suryavanshi" userId="bd1555814b5d7b31" providerId="LiveId" clId="{5E6E7F0D-4641-4656-82FE-9B1B6F2CB004}" dt="2022-06-07T16:30:02.669" v="145"/>
          <ac:inkMkLst>
            <pc:docMk/>
            <pc:sldMk cId="3921412314" sldId="261"/>
            <ac:inkMk id="46" creationId="{ECF2DF7D-6445-E6EC-3864-A0E7D0673F8B}"/>
          </ac:inkMkLst>
        </pc:inkChg>
        <pc:inkChg chg="add mod">
          <ac:chgData name="Sarjerao Suryavanshi" userId="bd1555814b5d7b31" providerId="LiveId" clId="{5E6E7F0D-4641-4656-82FE-9B1B6F2CB004}" dt="2022-06-07T16:30:02.669" v="145"/>
          <ac:inkMkLst>
            <pc:docMk/>
            <pc:sldMk cId="3921412314" sldId="261"/>
            <ac:inkMk id="47" creationId="{8D3CC5CB-1804-67C2-65D1-EA0E6BA2F9CD}"/>
          </ac:inkMkLst>
        </pc:inkChg>
        <pc:inkChg chg="add mod">
          <ac:chgData name="Sarjerao Suryavanshi" userId="bd1555814b5d7b31" providerId="LiveId" clId="{5E6E7F0D-4641-4656-82FE-9B1B6F2CB004}" dt="2022-06-07T16:30:02.669" v="145"/>
          <ac:inkMkLst>
            <pc:docMk/>
            <pc:sldMk cId="3921412314" sldId="261"/>
            <ac:inkMk id="48" creationId="{FEDA426B-02D8-0A7D-871E-82821DE57222}"/>
          </ac:inkMkLst>
        </pc:inkChg>
        <pc:inkChg chg="add mod">
          <ac:chgData name="Sarjerao Suryavanshi" userId="bd1555814b5d7b31" providerId="LiveId" clId="{5E6E7F0D-4641-4656-82FE-9B1B6F2CB004}" dt="2022-06-07T16:30:13.444" v="149"/>
          <ac:inkMkLst>
            <pc:docMk/>
            <pc:sldMk cId="3921412314" sldId="261"/>
            <ac:inkMk id="50" creationId="{F68E1655-AF2D-183E-FD48-30A00682125C}"/>
          </ac:inkMkLst>
        </pc:inkChg>
        <pc:inkChg chg="add mod">
          <ac:chgData name="Sarjerao Suryavanshi" userId="bd1555814b5d7b31" providerId="LiveId" clId="{5E6E7F0D-4641-4656-82FE-9B1B6F2CB004}" dt="2022-06-07T16:30:13.444" v="149"/>
          <ac:inkMkLst>
            <pc:docMk/>
            <pc:sldMk cId="3921412314" sldId="261"/>
            <ac:inkMk id="51" creationId="{76998413-5242-2357-8B92-EFF158AA7F5F}"/>
          </ac:inkMkLst>
        </pc:inkChg>
        <pc:inkChg chg="add mod">
          <ac:chgData name="Sarjerao Suryavanshi" userId="bd1555814b5d7b31" providerId="LiveId" clId="{5E6E7F0D-4641-4656-82FE-9B1B6F2CB004}" dt="2022-06-07T16:30:13.444" v="149"/>
          <ac:inkMkLst>
            <pc:docMk/>
            <pc:sldMk cId="3921412314" sldId="261"/>
            <ac:inkMk id="52" creationId="{5DB8C64C-698C-6552-D8B6-0301D50D82CF}"/>
          </ac:inkMkLst>
        </pc:inkChg>
        <pc:inkChg chg="add mod">
          <ac:chgData name="Sarjerao Suryavanshi" userId="bd1555814b5d7b31" providerId="LiveId" clId="{5E6E7F0D-4641-4656-82FE-9B1B6F2CB004}" dt="2022-06-07T16:56:21.742" v="623" actId="14100"/>
          <ac:inkMkLst>
            <pc:docMk/>
            <pc:sldMk cId="3921412314" sldId="261"/>
            <ac:inkMk id="54" creationId="{2AD5A8D3-5715-72F2-836F-86A095E770F0}"/>
          </ac:inkMkLst>
        </pc:inkChg>
        <pc:inkChg chg="add mod">
          <ac:chgData name="Sarjerao Suryavanshi" userId="bd1555814b5d7b31" providerId="LiveId" clId="{5E6E7F0D-4641-4656-82FE-9B1B6F2CB004}" dt="2022-06-07T16:30:19.866" v="154"/>
          <ac:inkMkLst>
            <pc:docMk/>
            <pc:sldMk cId="3921412314" sldId="261"/>
            <ac:inkMk id="55" creationId="{48388360-16CB-E901-C28A-A5914FF5A372}"/>
          </ac:inkMkLst>
        </pc:inkChg>
        <pc:inkChg chg="add mod">
          <ac:chgData name="Sarjerao Suryavanshi" userId="bd1555814b5d7b31" providerId="LiveId" clId="{5E6E7F0D-4641-4656-82FE-9B1B6F2CB004}" dt="2022-06-07T16:30:19.866" v="154"/>
          <ac:inkMkLst>
            <pc:docMk/>
            <pc:sldMk cId="3921412314" sldId="261"/>
            <ac:inkMk id="57" creationId="{FC2015BD-427D-DAAA-987C-7C3A8179A558}"/>
          </ac:inkMkLst>
        </pc:inkChg>
        <pc:inkChg chg="add">
          <ac:chgData name="Sarjerao Suryavanshi" userId="bd1555814b5d7b31" providerId="LiveId" clId="{5E6E7F0D-4641-4656-82FE-9B1B6F2CB004}" dt="2022-06-07T16:30:24.448" v="155" actId="9405"/>
          <ac:inkMkLst>
            <pc:docMk/>
            <pc:sldMk cId="3921412314" sldId="261"/>
            <ac:inkMk id="59" creationId="{085A1A05-9406-E87C-1F1D-1652957CDB47}"/>
          </ac:inkMkLst>
        </pc:inkChg>
        <pc:inkChg chg="add">
          <ac:chgData name="Sarjerao Suryavanshi" userId="bd1555814b5d7b31" providerId="LiveId" clId="{5E6E7F0D-4641-4656-82FE-9B1B6F2CB004}" dt="2022-06-07T16:30:35.316" v="156" actId="9405"/>
          <ac:inkMkLst>
            <pc:docMk/>
            <pc:sldMk cId="3921412314" sldId="261"/>
            <ac:inkMk id="60" creationId="{0E830D26-E562-569F-2D27-15BFD9DEA60F}"/>
          </ac:inkMkLst>
        </pc:inkChg>
      </pc:sldChg>
      <pc:sldChg chg="delSp modSp new mod">
        <pc:chgData name="Sarjerao Suryavanshi" userId="bd1555814b5d7b31" providerId="LiveId" clId="{5E6E7F0D-4641-4656-82FE-9B1B6F2CB004}" dt="2022-06-07T18:13:56.755" v="782" actId="20577"/>
        <pc:sldMkLst>
          <pc:docMk/>
          <pc:sldMk cId="1356600718" sldId="262"/>
        </pc:sldMkLst>
        <pc:spChg chg="del mod">
          <ac:chgData name="Sarjerao Suryavanshi" userId="bd1555814b5d7b31" providerId="LiveId" clId="{5E6E7F0D-4641-4656-82FE-9B1B6F2CB004}" dt="2022-06-07T18:11:43.516" v="649" actId="478"/>
          <ac:spMkLst>
            <pc:docMk/>
            <pc:sldMk cId="1356600718" sldId="262"/>
            <ac:spMk id="2" creationId="{5491A9EF-4673-4D23-4F6A-AB5B8D48BFFE}"/>
          </ac:spMkLst>
        </pc:spChg>
        <pc:spChg chg="mod">
          <ac:chgData name="Sarjerao Suryavanshi" userId="bd1555814b5d7b31" providerId="LiveId" clId="{5E6E7F0D-4641-4656-82FE-9B1B6F2CB004}" dt="2022-06-07T18:13:56.755" v="782" actId="20577"/>
          <ac:spMkLst>
            <pc:docMk/>
            <pc:sldMk cId="1356600718" sldId="262"/>
            <ac:spMk id="3" creationId="{CCF75895-E6F9-5C0F-A7F8-1109D3F75D7C}"/>
          </ac:spMkLst>
        </pc:spChg>
      </pc:sldChg>
      <pc:sldChg chg="delSp modSp new del mod">
        <pc:chgData name="Sarjerao Suryavanshi" userId="bd1555814b5d7b31" providerId="LiveId" clId="{5E6E7F0D-4641-4656-82FE-9B1B6F2CB004}" dt="2022-06-07T18:11:01.919" v="647" actId="47"/>
        <pc:sldMkLst>
          <pc:docMk/>
          <pc:sldMk cId="1129728290" sldId="263"/>
        </pc:sldMkLst>
        <pc:spChg chg="del">
          <ac:chgData name="Sarjerao Suryavanshi" userId="bd1555814b5d7b31" providerId="LiveId" clId="{5E6E7F0D-4641-4656-82FE-9B1B6F2CB004}" dt="2022-06-07T18:10:30.683" v="631" actId="478"/>
          <ac:spMkLst>
            <pc:docMk/>
            <pc:sldMk cId="1129728290" sldId="263"/>
            <ac:spMk id="2" creationId="{3CA89946-6F4C-B000-9DBE-D229F10DCD88}"/>
          </ac:spMkLst>
        </pc:spChg>
        <pc:spChg chg="mod">
          <ac:chgData name="Sarjerao Suryavanshi" userId="bd1555814b5d7b31" providerId="LiveId" clId="{5E6E7F0D-4641-4656-82FE-9B1B6F2CB004}" dt="2022-06-07T18:10:57.647" v="646" actId="20577"/>
          <ac:spMkLst>
            <pc:docMk/>
            <pc:sldMk cId="1129728290" sldId="263"/>
            <ac:spMk id="3" creationId="{39C1E3FC-7B25-6E9F-8816-724B3174BBD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8:47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24575,'0'721'-1365,"0"-701"-5461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9:49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24575,'0'8'0,"1"45"0,-3-1 0,-12 77 0,7-70 0,2 1 0,5 117 0,2-66 0,-2 176-1365,0-267-5461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9:51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24575,'-9'2'0,"1"0"0,-1 0 0,0 1 0,1 0 0,-1 0 0,1 1 0,-11 7 0,15-9 0,-7 3 0,1 1 0,0 0 0,1 1 0,-1 0 0,1 1 0,1-1 0,-1 2 0,2-1 0,-1 1 0,1 0 0,-12 21 0,-3 3-57,17-25-88,-1-1-1,1 1 1,1 0 0,0 1-1,0-1 1,0 1 0,1-1-1,-3 16 1,3-5-6681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9:52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24575,'13'0'0,"23"0"0,47 5 0,-73-3 0,0-1 0,0 2 0,-1-1 0,1 1 0,-1 1 0,1 0 0,-1 0 0,0 0 0,13 10 0,-13-6 20,-1 0 0,0 0 0,0 1 0,-1 0 0,12 19 0,24 52-1505,-35-63-5341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9:5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24575,'2'3'0,"1"0"0,-1 0 0,0 0 0,0 1 0,0-1 0,0 1 0,-1-1 0,1 1 0,-1 0 0,1 5 0,7 45 0,-4-25 0,24 120 0,-24-120-31,-2 1-1,0-1 0,-4 59 1,0-36-1208,0-31-5587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30:00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24575,'4'0'0,"5"0"0,6 0 0,4 0 0,3 0 0,1 0 0,2 0 0,0 0 0,0 0 0,-4 4 0,-2 2 0,0 3 0,1 4 0,1 1 0,1 1 0,1-2 0,1 2 0,-4-2-8191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30:01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24575,'-4'0'0,"-2"4"0,1 6 0,-3 4 0,-5 1 0,-3 2 0,0 1 0,-1-2 0,-1 5 0,2 2 0,4-2-8191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30:08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24575,'0'792'-1365,"0"-771"-5461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30:10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0 24575,'-4'0'0,"-6"0"0,-5 0 0,-4 0 0,2 4 0,2 6 0,1 4 0,-1 1 0,1 2 0,0-3 0,1 1 0,0-2 0,1 1 0,3 1 0,-1 3 0,1 3 0,-2 1 0,1-3-8191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30:12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24575,'4'0'0,"5"0"0,2 4 0,2 1 0,4 4 0,-2 5 0,1-1 0,-2 2 0,-4 3 0,1 2 0,-1 2 0,1-3 0,-1-1 0,-2 1 0,1-3 0,4-4 0,-1-4-8191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30:15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 24575,'-3'184'0,"8"199"0,0-347 0,3-1 0,0 0 0,3 0 0,0-1 0,29 56 0,6 22 0,-35-71-15,-2 1-1,-3 0 0,-1 0 1,-1 1-1,-3 0 1,-8 80-1,3-7-1240,3-72-5570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8:49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24575,'4'0'0,"6"0"0,4 4 0,5 5 0,3 2 0,2-2 0,-4 2 0,0 0 0,-5 1 0,1-1 0,0-2 0,3-3 0,-3-3-8191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30:1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 24575,'-4'4'0,"-6"2"0,0 3 0,1 5 0,-3-1 0,-2 3 0,0 1 0,-1 3 0,-2-3 0,-2 1 0,2 1 0,0 5 0,-2 3 0,-1 0 0,-1-3 0,2-3 0,1-4 0,4-5-8191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30:18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24575,'4'0'0,"5"0"0,6 0 0,4 0 0,2 0 0,3 0 0,1 0 0,0 4 0,0 2 0,-5 3 0,0 0 0,-1 3 0,1 0 0,-3-3-8191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30:24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30:35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8:50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24575,'-4'0'0,"-2"4"0,1 5 0,-3 2 0,-5 2 0,-3-1 0,0 2 0,-1 3 0,-1-3 0,2 2 0,4-2-8191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8:57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24575,'0'4610'-1365,"0"-4549"-5461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8:59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 24575,'-4'0'0,"-6"4"0,-4 5 0,-5 6 0,2 4 0,3 2 0,0 3 0,2 1 0,-1 0 0,2 0 0,3-1 0,3 1 0,2-1 0,1-3-8191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9:0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24575,'6'0'0,"0"-1"0,0 1 0,0 0 0,0 1 0,0 0 0,0 0 0,0 0 0,0 0 0,0 1 0,0 0 0,-1 0 0,1 1 0,-1 0 0,1 0 0,-1 0 0,0 0 0,0 1 0,0 0 0,-1 0 0,0 0 0,8 9 0,10 16 0,-1 1 0,24 43 0,-14-21 0,-10-3-1365,-14-37-5461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9:2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24575,'0'1174'-1365,"0"-1153"-5461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9:2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24575,'-4'0'0,"-5"0"0,-2 4 0,-3 6 0,-2 0 0,-4 8 0,3 4 0,-1 3 0,4 0 0,3 2 0,4-2 0,3 1 0,2-1 0,2-5-8191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7T16:29:24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24575,'8'0'0,"6"0"0,0 0 0,-1 1 0,25 4 0,-33-3 0,0-1 0,-1 1 0,1 0 0,-1 0 0,1 0 0,-1 0 0,0 1 0,0 0 0,0 0 0,-1 0 0,1 0 0,-1 1 0,1 0 0,2 4 0,4 6 0,-2 0 0,0 0 0,9 24 0,7 15 0,5 5 68,11 20-1501,-29-60-5393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15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78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893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622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0084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000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643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237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618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17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53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32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08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248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5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16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29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78E5E-87A3-409D-A914-BF5ED4734BC1}" type="datetimeFigureOut">
              <a:rPr lang="en-IN" smtClean="0"/>
              <a:t>07-06-2022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9B4EC-3050-47A7-89C9-BB78738FAC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53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47" Type="http://schemas.openxmlformats.org/officeDocument/2006/relationships/customXml" Target="../ink/ink23.xml"/><Relationship Id="rId7" Type="http://schemas.openxmlformats.org/officeDocument/2006/relationships/customXml" Target="../ink/ink3.xml"/><Relationship Id="rId2" Type="http://schemas.openxmlformats.org/officeDocument/2006/relationships/image" Target="../media/image16.gif"/><Relationship Id="rId16" Type="http://schemas.openxmlformats.org/officeDocument/2006/relationships/image" Target="../media/image23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5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18.xml"/><Relationship Id="rId40" Type="http://schemas.openxmlformats.org/officeDocument/2006/relationships/image" Target="../media/image35.png"/><Relationship Id="rId45" Type="http://schemas.openxmlformats.org/officeDocument/2006/relationships/customXml" Target="../ink/ink2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9.png"/><Relationship Id="rId36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37.png"/><Relationship Id="rId4" Type="http://schemas.openxmlformats.org/officeDocument/2006/relationships/image" Target="../media/image17.png"/><Relationship Id="rId9" Type="http://schemas.openxmlformats.org/officeDocument/2006/relationships/customXml" Target="../ink/ink4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13.xml"/><Relationship Id="rId30" Type="http://schemas.openxmlformats.org/officeDocument/2006/relationships/image" Target="../media/image3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13.png"/><Relationship Id="rId8" Type="http://schemas.openxmlformats.org/officeDocument/2006/relationships/image" Target="../media/image19.png"/><Relationship Id="rId3" Type="http://schemas.openxmlformats.org/officeDocument/2006/relationships/customXml" Target="../ink/ink1.xml"/><Relationship Id="rId12" Type="http://schemas.openxmlformats.org/officeDocument/2006/relationships/image" Target="../media/image2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4.png"/><Relationship Id="rId46" Type="http://schemas.openxmlformats.org/officeDocument/2006/relationships/image" Target="../media/image38.png"/><Relationship Id="rId20" Type="http://schemas.openxmlformats.org/officeDocument/2006/relationships/image" Target="../media/image25.png"/><Relationship Id="rId41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D648-5CB6-0756-1319-FD202D555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302" y="1459684"/>
            <a:ext cx="7614518" cy="771787"/>
          </a:xfrm>
        </p:spPr>
        <p:txBody>
          <a:bodyPr>
            <a:noAutofit/>
          </a:bodyPr>
          <a:lstStyle/>
          <a:p>
            <a:r>
              <a:rPr lang="en-US" b="1" cap="none" dirty="0">
                <a:ln w="12700">
                  <a:solidFill>
                    <a:srgbClr val="002060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reflection blurRad="6350" stA="55000" endA="50" endPos="85000" dist="60007" dir="5400000" sy="-100000" algn="bl" rotWithShape="0"/>
                </a:effectLst>
                <a:latin typeface="Algerian" panose="04020705040A02060702" pitchFamily="82" charset="0"/>
              </a:rPr>
              <a:t>AI-Based Snake Game </a:t>
            </a:r>
            <a:endParaRPr lang="en-IN" b="1" cap="none" dirty="0">
              <a:ln w="12700">
                <a:solidFill>
                  <a:srgbClr val="002060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reflection blurRad="6350" stA="55000" endA="50" endPos="85000" dist="60007" dir="5400000" sy="-100000" algn="bl" rotWithShape="0"/>
              </a:effectLst>
              <a:latin typeface="Algerian" panose="04020705040A02060702" pitchFamily="82" charset="0"/>
            </a:endParaRPr>
          </a:p>
        </p:txBody>
      </p:sp>
      <p:pic>
        <p:nvPicPr>
          <p:cNvPr id="1026" name="Picture 2" descr="Snake And Its Hidden Benefits | Curious World">
            <a:extLst>
              <a:ext uri="{FF2B5EF4-FFF2-40B4-BE49-F238E27FC236}">
                <a16:creationId xmlns:a16="http://schemas.microsoft.com/office/drawing/2014/main" id="{D3100D5B-91F6-901C-19CC-43F504BD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99" y="3020981"/>
            <a:ext cx="2407639" cy="16852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0E0B0-0589-55BE-EC43-7CCA2003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78" y="2787019"/>
            <a:ext cx="2923970" cy="239782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8" name="Picture 4" descr="animated snake gif | Snake gif, Cartoon gifs, Animation">
            <a:extLst>
              <a:ext uri="{FF2B5EF4-FFF2-40B4-BE49-F238E27FC236}">
                <a16:creationId xmlns:a16="http://schemas.microsoft.com/office/drawing/2014/main" id="{F5F3E55C-F754-1951-1612-64BC72134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8643">
            <a:off x="8579218" y="2313198"/>
            <a:ext cx="2857500" cy="204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2A8A3D-6A8C-719F-FA9E-642D1F039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11" y="459532"/>
            <a:ext cx="2670864" cy="2000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562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91D77-DCF5-61CF-4E81-C4F42E630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67211"/>
            <a:ext cx="10820400" cy="39802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7030A0"/>
                </a:solidFill>
                <a:latin typeface="Algerian" panose="04020705040A02060702" pitchFamily="82" charset="0"/>
              </a:rPr>
              <a:t>What, Why, when, how, who only Python?</a:t>
            </a:r>
          </a:p>
          <a:p>
            <a:pPr marL="0" indent="0" algn="ctr">
              <a:buNone/>
            </a:pPr>
            <a:endParaRPr lang="en-US" sz="3600" dirty="0">
              <a:solidFill>
                <a:srgbClr val="7030A0"/>
              </a:solidFill>
              <a:latin typeface="Algerian" panose="04020705040A02060702" pitchFamily="82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/>
              <a:t> </a:t>
            </a:r>
            <a:r>
              <a:rPr lang="en-IN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Guido Van Rossum(1980s)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Implementation began in 1989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Successor of ABC language</a:t>
            </a:r>
          </a:p>
          <a:p>
            <a:pPr marL="0" indent="0">
              <a:buNone/>
            </a:pPr>
            <a:endParaRPr lang="en-IN" sz="2800" dirty="0"/>
          </a:p>
        </p:txBody>
      </p:sp>
      <p:pic>
        <p:nvPicPr>
          <p:cNvPr id="2050" name="Picture 2" descr="Pin on Heros">
            <a:extLst>
              <a:ext uri="{FF2B5EF4-FFF2-40B4-BE49-F238E27FC236}">
                <a16:creationId xmlns:a16="http://schemas.microsoft.com/office/drawing/2014/main" id="{D3755F6E-E6E3-E334-585E-C27A4D1A6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887" y="1915063"/>
            <a:ext cx="2266050" cy="3286665"/>
          </a:xfrm>
          <a:prstGeom prst="roundRect">
            <a:avLst>
              <a:gd name="adj" fmla="val 1095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nake GIFs - Get the best GIF on GIPHY">
            <a:extLst>
              <a:ext uri="{FF2B5EF4-FFF2-40B4-BE49-F238E27FC236}">
                <a16:creationId xmlns:a16="http://schemas.microsoft.com/office/drawing/2014/main" id="{AA46C26D-CE53-78D5-ADF3-E42348E39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83181">
            <a:off x="5803394" y="-176792"/>
            <a:ext cx="4281577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gramming Language: ABC. Although we may not be aware of it… | by Website  Developer | Medium">
            <a:extLst>
              <a:ext uri="{FF2B5EF4-FFF2-40B4-BE49-F238E27FC236}">
                <a16:creationId xmlns:a16="http://schemas.microsoft.com/office/drawing/2014/main" id="{2BBFAF35-1526-D639-5AF6-5656CEB4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89" y="4244196"/>
            <a:ext cx="2800350" cy="249863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8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DBF43-BCFC-009F-1C88-4E6D4C917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64566"/>
            <a:ext cx="10820400" cy="5054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u="sng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Prerequisites</a:t>
            </a:r>
            <a:endParaRPr lang="en-US" sz="4000" u="sng" dirty="0">
              <a:solidFill>
                <a:schemeClr val="accent6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US" sz="4000" u="sng" dirty="0">
              <a:solidFill>
                <a:schemeClr val="accent6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Reinforcement learning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Deep learning(Dense Neural Network)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Pygame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074" name="Picture 2" descr="machine learning full tutorial Cheap Online Shopping">
            <a:extLst>
              <a:ext uri="{FF2B5EF4-FFF2-40B4-BE49-F238E27FC236}">
                <a16:creationId xmlns:a16="http://schemas.microsoft.com/office/drawing/2014/main" id="{F93E21A8-3C84-5FFA-1112-15FD58512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653" y="2365314"/>
            <a:ext cx="4061483" cy="26526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076" name="Picture 4" descr="Sea Snake GIFs - Get the best GIF on GIPHY">
            <a:extLst>
              <a:ext uri="{FF2B5EF4-FFF2-40B4-BE49-F238E27FC236}">
                <a16:creationId xmlns:a16="http://schemas.microsoft.com/office/drawing/2014/main" id="{D48FAE41-DD81-ED96-6AD7-709371937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053">
            <a:off x="5017697" y="486222"/>
            <a:ext cx="2840966" cy="1635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769B865-4C65-1CB6-9711-D31A3B323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42" y="4242221"/>
            <a:ext cx="3003275" cy="20693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16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F6A5-AD71-C4A4-7936-54E0AB68A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90114"/>
            <a:ext cx="10820400" cy="55285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>
              <a:solidFill>
                <a:srgbClr val="00B0F0"/>
              </a:solidFill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US" sz="4000" dirty="0">
                <a:ln w="0">
                  <a:solidFill>
                    <a:schemeClr val="accent1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Environment</a:t>
            </a:r>
          </a:p>
          <a:p>
            <a:pPr marL="0" indent="0">
              <a:buNone/>
            </a:pPr>
            <a:endParaRPr lang="en-IN" sz="40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en-IN" sz="40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pPr marL="0" indent="0">
              <a:buNone/>
            </a:pPr>
            <a:endParaRPr lang="en-IN" sz="4000" dirty="0">
              <a:solidFill>
                <a:schemeClr val="accent1">
                  <a:lumMod val="50000"/>
                </a:schemeClr>
              </a:solidFill>
              <a:latin typeface="Algerian" panose="04020705040A02060702" pitchFamily="82" charset="0"/>
            </a:endParaRPr>
          </a:p>
          <a:p>
            <a:pPr marL="0" indent="0">
              <a:buNone/>
            </a:pPr>
            <a:r>
              <a:rPr lang="en-IN" sz="4000" b="1" dirty="0">
                <a:ln w="9525">
                  <a:solidFill>
                    <a:schemeClr val="accent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lgerian" panose="04020705040A02060702" pitchFamily="82" charset="0"/>
              </a:rPr>
              <a:t>     Model</a:t>
            </a:r>
            <a:r>
              <a:rPr lang="en-IN" sz="40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 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0EC4CBA-2F4C-7C0C-B71F-699C241EE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938" y="251126"/>
            <a:ext cx="5641675" cy="264932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45C10E9-9643-BD32-2FB1-D174A6FDEF27}"/>
              </a:ext>
            </a:extLst>
          </p:cNvPr>
          <p:cNvSpPr/>
          <p:nvPr/>
        </p:nvSpPr>
        <p:spPr>
          <a:xfrm>
            <a:off x="4433259" y="1427671"/>
            <a:ext cx="1147313" cy="526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10936A7-AA0B-426E-D62C-5757CFF62881}"/>
              </a:ext>
            </a:extLst>
          </p:cNvPr>
          <p:cNvSpPr/>
          <p:nvPr/>
        </p:nvSpPr>
        <p:spPr>
          <a:xfrm>
            <a:off x="4068074" y="4004093"/>
            <a:ext cx="1147313" cy="526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Lightbox">
            <a:extLst>
              <a:ext uri="{FF2B5EF4-FFF2-40B4-BE49-F238E27FC236}">
                <a16:creationId xmlns:a16="http://schemas.microsoft.com/office/drawing/2014/main" id="{68A7B307-F623-87F6-8166-359E0401A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305" y="3274651"/>
            <a:ext cx="5910712" cy="333222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249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C131-F977-7CBB-753A-1703B32A5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571" y="764373"/>
            <a:ext cx="10264629" cy="129302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Deep learning(DENSE neural network)</a:t>
            </a:r>
            <a:endParaRPr lang="en-IN" dirty="0">
              <a:solidFill>
                <a:schemeClr val="accent6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D5147-3E6F-34B0-1D05-D3B75008F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Bellman Equation</a:t>
            </a:r>
          </a:p>
          <a:p>
            <a:pPr marL="0" indent="0">
              <a:buNone/>
            </a:pPr>
            <a:r>
              <a:rPr lang="en-IN" dirty="0">
                <a:latin typeface="Aharoni" panose="02010803020104030203" pitchFamily="2" charset="-79"/>
                <a:cs typeface="Aharoni" panose="02010803020104030203" pitchFamily="2" charset="-79"/>
              </a:rPr>
              <a:t>                     Learning rate       Discount Rate</a:t>
            </a:r>
          </a:p>
          <a:p>
            <a:pPr marL="0" indent="0">
              <a:buNone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New Q(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s,a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 = Q(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s,a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 + α[R(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s,a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 +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maxQ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s’,a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’)-Q(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s,a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)]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Q value  </a:t>
            </a:r>
            <a:r>
              <a:rPr lang="en-I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         maximum expected   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Q values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state    </a:t>
            </a:r>
            <a:r>
              <a:rPr lang="en-I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value            future reward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action          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Reward for taking</a:t>
            </a:r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an action in a state</a:t>
            </a:r>
          </a:p>
        </p:txBody>
      </p:sp>
      <p:pic>
        <p:nvPicPr>
          <p:cNvPr id="5124" name="Picture 4" descr="Parkinson's Uncovered by AI - SwissCognitive, World-Leading AI Network">
            <a:extLst>
              <a:ext uri="{FF2B5EF4-FFF2-40B4-BE49-F238E27FC236}">
                <a16:creationId xmlns:a16="http://schemas.microsoft.com/office/drawing/2014/main" id="{CD975D6B-6508-6330-DDE9-DFAA405D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5368">
            <a:off x="9135612" y="218114"/>
            <a:ext cx="2961314" cy="175329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0A2935A-FEA2-C1E8-FAA9-B6FC9C615D96}"/>
              </a:ext>
            </a:extLst>
          </p:cNvPr>
          <p:cNvGrpSpPr/>
          <p:nvPr/>
        </p:nvGrpSpPr>
        <p:grpSpPr>
          <a:xfrm>
            <a:off x="3553662" y="2846751"/>
            <a:ext cx="121320" cy="267480"/>
            <a:chOff x="3553662" y="2846751"/>
            <a:chExt cx="12132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0F2848-EC84-AFC2-0AC6-55798558CFE8}"/>
                    </a:ext>
                  </a:extLst>
                </p14:cNvPr>
                <p14:cNvContentPartPr/>
                <p14:nvPr/>
              </p14:nvContentPartPr>
              <p14:xfrm>
                <a:off x="3614142" y="2846751"/>
                <a:ext cx="360" cy="267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0F2848-EC84-AFC2-0AC6-55798558CFE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05502" y="2837751"/>
                  <a:ext cx="18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2A1F7B8-EEF5-6127-E8D1-AE026ADD6563}"/>
                    </a:ext>
                  </a:extLst>
                </p14:cNvPr>
                <p14:cNvContentPartPr/>
                <p14:nvPr/>
              </p14:nvContentPartPr>
              <p14:xfrm>
                <a:off x="3553662" y="3079311"/>
                <a:ext cx="77760" cy="34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2A1F7B8-EEF5-6127-E8D1-AE026ADD65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45022" y="3070671"/>
                  <a:ext cx="95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99DB5AC-C606-62E2-7BD1-B28498C0BE1D}"/>
                    </a:ext>
                  </a:extLst>
                </p14:cNvPr>
                <p14:cNvContentPartPr/>
                <p14:nvPr/>
              </p14:nvContentPartPr>
              <p14:xfrm>
                <a:off x="3627462" y="3053751"/>
                <a:ext cx="47520" cy="45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99DB5AC-C606-62E2-7BD1-B28498C0BE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18822" y="3045111"/>
                  <a:ext cx="6516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7A2203-90C0-ED00-63D7-3CA76A46BF2E}"/>
              </a:ext>
            </a:extLst>
          </p:cNvPr>
          <p:cNvGrpSpPr/>
          <p:nvPr/>
        </p:nvGrpSpPr>
        <p:grpSpPr>
          <a:xfrm>
            <a:off x="3967302" y="3398271"/>
            <a:ext cx="194760" cy="1691314"/>
            <a:chOff x="3967302" y="3398271"/>
            <a:chExt cx="194760" cy="169131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3ADCF9-4165-BB16-F43E-E8ECBF023124}"/>
                    </a:ext>
                  </a:extLst>
                </p14:cNvPr>
                <p14:cNvContentPartPr/>
                <p14:nvPr/>
              </p14:nvContentPartPr>
              <p14:xfrm>
                <a:off x="4045782" y="3407271"/>
                <a:ext cx="360" cy="1682314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3ADCF9-4165-BB16-F43E-E8ECBF0231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36782" y="3398269"/>
                  <a:ext cx="18000" cy="1699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E058BDB-0969-2D15-D431-BC65C881A802}"/>
                    </a:ext>
                  </a:extLst>
                </p14:cNvPr>
                <p14:cNvContentPartPr/>
                <p14:nvPr/>
              </p14:nvContentPartPr>
              <p14:xfrm>
                <a:off x="3967302" y="3415911"/>
                <a:ext cx="52920" cy="94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E058BDB-0969-2D15-D431-BC65C881A80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58302" y="3407271"/>
                  <a:ext cx="70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2C9534-2924-A639-7B8F-0F7A0579B925}"/>
                    </a:ext>
                  </a:extLst>
                </p14:cNvPr>
                <p14:cNvContentPartPr/>
                <p14:nvPr/>
              </p14:nvContentPartPr>
              <p14:xfrm>
                <a:off x="4062702" y="3398271"/>
                <a:ext cx="99360" cy="108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2C9534-2924-A639-7B8F-0F7A0579B92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54062" y="3389271"/>
                  <a:ext cx="11700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07BBEC2-27AA-2C3B-5D2B-87312E7ED78F}"/>
              </a:ext>
            </a:extLst>
          </p:cNvPr>
          <p:cNvGrpSpPr/>
          <p:nvPr/>
        </p:nvGrpSpPr>
        <p:grpSpPr>
          <a:xfrm>
            <a:off x="1499862" y="3433191"/>
            <a:ext cx="177840" cy="430560"/>
            <a:chOff x="1499862" y="3433191"/>
            <a:chExt cx="177840" cy="43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21D41D1-587E-C625-CA9E-77B178244798}"/>
                    </a:ext>
                  </a:extLst>
                </p14:cNvPr>
                <p14:cNvContentPartPr/>
                <p14:nvPr/>
              </p14:nvContentPartPr>
              <p14:xfrm>
                <a:off x="1561422" y="3433191"/>
                <a:ext cx="360" cy="430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21D41D1-587E-C625-CA9E-77B17824479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52422" y="3424551"/>
                  <a:ext cx="180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ADAEBF7-A428-A997-67D9-6646A634331A}"/>
                    </a:ext>
                  </a:extLst>
                </p14:cNvPr>
                <p14:cNvContentPartPr/>
                <p14:nvPr/>
              </p14:nvContentPartPr>
              <p14:xfrm>
                <a:off x="1499862" y="3450471"/>
                <a:ext cx="53280" cy="85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ADAEBF7-A428-A997-67D9-6646A63433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90862" y="3441471"/>
                  <a:ext cx="709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198FA5F-A3F1-5452-41AD-5ACCB1BF633B}"/>
                    </a:ext>
                  </a:extLst>
                </p14:cNvPr>
                <p14:cNvContentPartPr/>
                <p14:nvPr/>
              </p14:nvContentPartPr>
              <p14:xfrm>
                <a:off x="1570062" y="3450111"/>
                <a:ext cx="107640" cy="121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198FA5F-A3F1-5452-41AD-5ACCB1BF633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61062" y="3441471"/>
                  <a:ext cx="12528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E8C7102-EBE9-E500-3135-78C5CF3D22E4}"/>
              </a:ext>
            </a:extLst>
          </p:cNvPr>
          <p:cNvGrpSpPr/>
          <p:nvPr/>
        </p:nvGrpSpPr>
        <p:grpSpPr>
          <a:xfrm>
            <a:off x="2647542" y="3450471"/>
            <a:ext cx="222120" cy="352800"/>
            <a:chOff x="2647542" y="3450471"/>
            <a:chExt cx="22212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977A185-A8BC-2A4E-41C2-2AC7D5B0F06B}"/>
                    </a:ext>
                  </a:extLst>
                </p14:cNvPr>
                <p14:cNvContentPartPr/>
                <p14:nvPr/>
              </p14:nvContentPartPr>
              <p14:xfrm>
                <a:off x="2733222" y="3458751"/>
                <a:ext cx="10440" cy="344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77A185-A8BC-2A4E-41C2-2AC7D5B0F0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24582" y="3450111"/>
                  <a:ext cx="280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3EC9B65-531F-726B-D996-AE212D6E57D3}"/>
                    </a:ext>
                  </a:extLst>
                </p14:cNvPr>
                <p14:cNvContentPartPr/>
                <p14:nvPr/>
              </p14:nvContentPartPr>
              <p14:xfrm>
                <a:off x="2647542" y="3450471"/>
                <a:ext cx="96120" cy="102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3EC9B65-531F-726B-D996-AE212D6E57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38542" y="3441471"/>
                  <a:ext cx="113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713110A-983C-1584-7E15-70C141B0DF68}"/>
                    </a:ext>
                  </a:extLst>
                </p14:cNvPr>
                <p14:cNvContentPartPr/>
                <p14:nvPr/>
              </p14:nvContentPartPr>
              <p14:xfrm>
                <a:off x="2743302" y="3467751"/>
                <a:ext cx="126360" cy="77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713110A-983C-1584-7E15-70C141B0DF6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34302" y="3459111"/>
                  <a:ext cx="14400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D3A27BC-C40E-CDDA-82C4-831632B90B22}"/>
              </a:ext>
            </a:extLst>
          </p:cNvPr>
          <p:cNvGrpSpPr/>
          <p:nvPr/>
        </p:nvGrpSpPr>
        <p:grpSpPr>
          <a:xfrm>
            <a:off x="4839222" y="2924151"/>
            <a:ext cx="181440" cy="189360"/>
            <a:chOff x="4839222" y="2924151"/>
            <a:chExt cx="181440" cy="18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CF2DF7D-6445-E6EC-3864-A0E7D0673F8B}"/>
                    </a:ext>
                  </a:extLst>
                </p14:cNvPr>
                <p14:cNvContentPartPr/>
                <p14:nvPr/>
              </p14:nvContentPartPr>
              <p14:xfrm>
                <a:off x="4907982" y="2924151"/>
                <a:ext cx="27360" cy="189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CF2DF7D-6445-E6EC-3864-A0E7D0673F8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99342" y="2915511"/>
                  <a:ext cx="45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D3CC5CB-1804-67C2-65D1-EA0E6BA2F9CD}"/>
                    </a:ext>
                  </a:extLst>
                </p14:cNvPr>
                <p14:cNvContentPartPr/>
                <p14:nvPr/>
              </p14:nvContentPartPr>
              <p14:xfrm>
                <a:off x="4839222" y="3062391"/>
                <a:ext cx="128520" cy="36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D3CC5CB-1804-67C2-65D1-EA0E6BA2F9C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830582" y="3053391"/>
                  <a:ext cx="146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EDA426B-02D8-0A7D-871E-82821DE57222}"/>
                    </a:ext>
                  </a:extLst>
                </p14:cNvPr>
                <p14:cNvContentPartPr/>
                <p14:nvPr/>
              </p14:nvContentPartPr>
              <p14:xfrm>
                <a:off x="4973142" y="3036111"/>
                <a:ext cx="47520" cy="57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EDA426B-02D8-0A7D-871E-82821DE5722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64502" y="3027471"/>
                  <a:ext cx="6516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E1544E-F4D2-E658-8DA0-3518545FA1A8}"/>
              </a:ext>
            </a:extLst>
          </p:cNvPr>
          <p:cNvGrpSpPr/>
          <p:nvPr/>
        </p:nvGrpSpPr>
        <p:grpSpPr>
          <a:xfrm>
            <a:off x="5725182" y="3424551"/>
            <a:ext cx="141480" cy="309960"/>
            <a:chOff x="5725182" y="3424551"/>
            <a:chExt cx="141480" cy="30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8E1655-AF2D-183E-FD48-30A00682125C}"/>
                    </a:ext>
                  </a:extLst>
                </p14:cNvPr>
                <p14:cNvContentPartPr/>
                <p14:nvPr/>
              </p14:nvContentPartPr>
              <p14:xfrm>
                <a:off x="5796822" y="3441831"/>
                <a:ext cx="360" cy="292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8E1655-AF2D-183E-FD48-30A00682125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88182" y="3432831"/>
                  <a:ext cx="180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998413-5242-2357-8B92-EFF158AA7F5F}"/>
                    </a:ext>
                  </a:extLst>
                </p14:cNvPr>
                <p14:cNvContentPartPr/>
                <p14:nvPr/>
              </p14:nvContentPartPr>
              <p14:xfrm>
                <a:off x="5725182" y="3441831"/>
                <a:ext cx="80640" cy="76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998413-5242-2357-8B92-EFF158AA7F5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716182" y="3432831"/>
                  <a:ext cx="98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DB8C64C-698C-6552-D8B6-0301D50D82CF}"/>
                    </a:ext>
                  </a:extLst>
                </p14:cNvPr>
                <p14:cNvContentPartPr/>
                <p14:nvPr/>
              </p14:nvContentPartPr>
              <p14:xfrm>
                <a:off x="5796822" y="3424551"/>
                <a:ext cx="69840" cy="76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DB8C64C-698C-6552-D8B6-0301D50D82C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88182" y="3415911"/>
                  <a:ext cx="8748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1CC7AC8-2EBF-DC62-460B-10C37DF38E39}"/>
              </a:ext>
            </a:extLst>
          </p:cNvPr>
          <p:cNvGrpSpPr/>
          <p:nvPr/>
        </p:nvGrpSpPr>
        <p:grpSpPr>
          <a:xfrm>
            <a:off x="7011102" y="3485031"/>
            <a:ext cx="226800" cy="533296"/>
            <a:chOff x="7011102" y="3458751"/>
            <a:chExt cx="226800" cy="53329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AD5A8D3-5715-72F2-836F-86A095E770F0}"/>
                    </a:ext>
                  </a:extLst>
                </p14:cNvPr>
                <p14:cNvContentPartPr/>
                <p14:nvPr/>
              </p14:nvContentPartPr>
              <p14:xfrm>
                <a:off x="7116222" y="3458751"/>
                <a:ext cx="61564" cy="533296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AD5A8D3-5715-72F2-836F-86A095E770F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07221" y="3450109"/>
                  <a:ext cx="79205" cy="5509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8388360-16CB-E901-C28A-A5914FF5A372}"/>
                    </a:ext>
                  </a:extLst>
                </p14:cNvPr>
                <p14:cNvContentPartPr/>
                <p14:nvPr/>
              </p14:nvContentPartPr>
              <p14:xfrm>
                <a:off x="7011102" y="3458751"/>
                <a:ext cx="97200" cy="110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8388360-16CB-E901-C28A-A5914FF5A37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02462" y="3450111"/>
                  <a:ext cx="114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C2015BD-427D-DAAA-987C-7C3A8179A558}"/>
                    </a:ext>
                  </a:extLst>
                </p14:cNvPr>
                <p14:cNvContentPartPr/>
                <p14:nvPr/>
              </p14:nvContentPartPr>
              <p14:xfrm>
                <a:off x="7142862" y="3485031"/>
                <a:ext cx="95040" cy="22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C2015BD-427D-DAAA-987C-7C3A8179A55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33862" y="3476031"/>
                  <a:ext cx="11268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85A1A05-9406-E87C-1F1D-1652957CDB47}"/>
                  </a:ext>
                </a:extLst>
              </p14:cNvPr>
              <p14:cNvContentPartPr/>
              <p14:nvPr/>
            </p14:nvContentPartPr>
            <p14:xfrm>
              <a:off x="612102" y="3674751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85A1A05-9406-E87C-1F1D-1652957CDB4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03462" y="366611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E830D26-E562-569F-2D27-15BFD9DEA60F}"/>
                  </a:ext>
                </a:extLst>
              </p14:cNvPr>
              <p14:cNvContentPartPr/>
              <p14:nvPr/>
            </p14:nvContentPartPr>
            <p14:xfrm>
              <a:off x="-215898" y="-34689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E830D26-E562-569F-2D27-15BFD9DEA60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224898" y="-4332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2" name="Picture 6">
            <a:extLst>
              <a:ext uri="{FF2B5EF4-FFF2-40B4-BE49-F238E27FC236}">
                <a16:creationId xmlns:a16="http://schemas.microsoft.com/office/drawing/2014/main" id="{10B6E600-D702-8877-A8A5-464D551A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145" y="4368056"/>
            <a:ext cx="3003275" cy="20693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41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5895-E6F9-5C0F-A7F8-1109D3F75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35560"/>
            <a:ext cx="10820400" cy="5883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36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Implementation</a:t>
            </a:r>
          </a:p>
          <a:p>
            <a:pPr marL="0" indent="0">
              <a:buNone/>
            </a:pPr>
            <a:endParaRPr lang="en-IN" sz="36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Basic Snake Game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Use of Reinforcement learning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  <a:cs typeface="Aharoni" panose="02010803020104030203" pitchFamily="2" charset="-79"/>
              </a:rPr>
              <a:t>Use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3566007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unge 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301</TotalTime>
  <Words>137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Aharoni</vt:lpstr>
      <vt:lpstr>Algerian</vt:lpstr>
      <vt:lpstr>Arial</vt:lpstr>
      <vt:lpstr>Century Gothic</vt:lpstr>
      <vt:lpstr>Wingdings</vt:lpstr>
      <vt:lpstr>Vapor Trail</vt:lpstr>
      <vt:lpstr>AI-Based Snake Game </vt:lpstr>
      <vt:lpstr>PowerPoint Presentation</vt:lpstr>
      <vt:lpstr>PowerPoint Presentation</vt:lpstr>
      <vt:lpstr>PowerPoint Presentation</vt:lpstr>
      <vt:lpstr>Deep learning(DENSE neural network)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Snake Game </dc:title>
  <dc:creator>Sarjerao Suryavanshi</dc:creator>
  <cp:lastModifiedBy>Sarjerao Suryavanshi</cp:lastModifiedBy>
  <cp:revision>5</cp:revision>
  <dcterms:created xsi:type="dcterms:W3CDTF">2022-06-07T13:24:11Z</dcterms:created>
  <dcterms:modified xsi:type="dcterms:W3CDTF">2022-06-07T18:26:25Z</dcterms:modified>
</cp:coreProperties>
</file>